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2" r:id="rId3"/>
    <p:sldId id="304" r:id="rId4"/>
    <p:sldId id="305" r:id="rId5"/>
    <p:sldId id="306" r:id="rId6"/>
    <p:sldId id="316" r:id="rId7"/>
    <p:sldId id="317" r:id="rId8"/>
    <p:sldId id="313" r:id="rId9"/>
    <p:sldId id="314" r:id="rId10"/>
    <p:sldId id="315" r:id="rId11"/>
    <p:sldId id="310" r:id="rId12"/>
    <p:sldId id="278" r:id="rId13"/>
  </p:sldIdLst>
  <p:sldSz cx="12192000" cy="6858000"/>
  <p:notesSz cx="6858000" cy="9144000"/>
  <p:embeddedFontLst>
    <p:embeddedFont>
      <p:font typeface="HelveticaNeueLT Pro 53 Ex" panose="020B0605020202020204" pitchFamily="34" charset="0"/>
      <p:regular r:id="rId16"/>
      <p:italic r:id="rId17"/>
    </p:embeddedFont>
    <p:embeddedFont>
      <p:font typeface="HelveticaNeueLT Pro 93 BlkEx" panose="020B0A07040502030204" pitchFamily="34" charset="0"/>
      <p:bold r:id="rId18"/>
      <p:boldItalic r:id="rId19"/>
    </p:embeddedFont>
    <p:embeddedFont>
      <p:font typeface="JetBrains Mono" panose="020B0509020102050004" pitchFamily="49" charset="0"/>
      <p:regular r:id="rId20"/>
      <p:bold r:id="rId21"/>
      <p:italic r:id="rId22"/>
      <p:boldItalic r:id="rId23"/>
    </p:embeddedFont>
    <p:embeddedFont>
      <p:font typeface="Product Sans" panose="020B0403030502040203" pitchFamily="34" charset="0"/>
      <p:regular r:id="rId24"/>
      <p:bold r:id="rId25"/>
      <p:italic r:id="rId26"/>
      <p:boldItalic r:id="rId27"/>
    </p:embeddedFont>
    <p:embeddedFont>
      <p:font typeface="Sandoll 격동고딕2 07 Bk" panose="00000700000000000000" pitchFamily="50" charset="-127"/>
      <p:bold r:id="rId28"/>
    </p:embeddedFont>
    <p:embeddedFont>
      <p:font typeface="Sandoll 프레스 01 Original" panose="020B0600000101010101" pitchFamily="34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8F6"/>
    <a:srgbClr val="3F51B5"/>
    <a:srgbClr val="7C4DFF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6" autoAdjust="0"/>
  </p:normalViewPr>
  <p:slideViewPr>
    <p:cSldViewPr snapToGrid="0">
      <p:cViewPr varScale="1">
        <p:scale>
          <a:sx n="110" d="100"/>
          <a:sy n="110" d="100"/>
        </p:scale>
        <p:origin x="561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9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71BE33-7A33-4E20-98BB-96B314871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06AD4-DD34-487D-A330-28792FB966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5EB69-F1B7-42EB-8CE7-81A549925089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6D7A7B-1F81-40FB-8C66-6AC0A9F737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84D5AF-E32D-443F-8DEE-B1282B8E4E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9FDAE-606D-4635-B2CE-68DE19CF3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1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AA5E1-D474-4810-8434-52F09ABA592B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997B6-43C0-455E-ABB5-CB704EEAD0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123079C-9206-40CC-AD87-8AB3FBE6AC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734777"/>
            <a:ext cx="471616" cy="4716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D65A10-966A-4E0F-92EB-819A11055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15264"/>
            <a:ext cx="10515600" cy="2373141"/>
          </a:xfrm>
        </p:spPr>
        <p:txBody>
          <a:bodyPr anchor="b">
            <a:noAutofit/>
          </a:bodyPr>
          <a:lstStyle>
            <a:lvl1pPr algn="l">
              <a:defRPr sz="8000">
                <a:latin typeface="Sandoll 프레스 01 Original" panose="020B0600000101010101" pitchFamily="34" charset="-127"/>
                <a:ea typeface="Sandoll 프레스 01 Original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4C73BB-F2BA-4BE7-A5EB-E4841DF093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40227"/>
            <a:ext cx="10515600" cy="916459"/>
          </a:xfrm>
        </p:spPr>
        <p:txBody>
          <a:bodyPr anchor="b"/>
          <a:lstStyle>
            <a:lvl1pPr marL="0" indent="0" algn="l">
              <a:buNone/>
              <a:defRPr sz="2400">
                <a:latin typeface="Sandoll 프레스 01 Original" panose="020B0600000101010101" pitchFamily="34" charset="-127"/>
                <a:ea typeface="Sandoll 프레스 01 Original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#00</a:t>
            </a:r>
          </a:p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AFF5F0-3241-42BE-AB86-36B9656B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03CBC-4DAE-47D6-8980-0EC99A2B43AC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90DC6-02AA-4E7C-88BC-B1C06DCC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848DC6-B227-46F8-8D41-D184E004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377DF726-06A7-4ADF-AC74-A88147B43D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5027" y="702684"/>
            <a:ext cx="889172" cy="5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92A9E-5198-45EE-8989-56E15D8C0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115A1D-703B-4DE3-A5C0-064133A78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1AD63A-56CC-47A5-AEA8-015EE80BC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6CABC-B494-4FE1-80CB-A31F49BD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ADC3-7D85-4341-B303-E48A9EBD2591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EE4D9-67CC-4734-AB44-4A14D030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B26325-8536-4B3E-BDE6-2D503926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27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96E61-82F4-4B56-8BAE-46FFDFC4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FD324A-7DD5-41A5-88F2-83E4257B6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257AF-B8F2-4F96-8D19-F9E59245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4142-C734-4DDC-BE93-B95AA9333593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8D3ED-532F-4D12-87F8-58783056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2016E-5376-4283-AF37-22AB4A83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69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8996C-5680-4257-9C51-2E86A6C12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5BD486-2634-4DD9-B220-D01F48BE9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D4ACB-2D75-4296-8211-50F23784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BCCF-9BEE-41CC-B25D-7A11AB6BDF45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EF4C6-4B16-421C-B05E-83EFBD21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64CEDD-8516-4C89-9F35-E1F3594F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7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1FC9878-4360-4114-B7D1-A73619A1A7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65124"/>
            <a:ext cx="1668516" cy="8383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70000"/>
              </a:lnSpc>
              <a:defRPr lang="ko-KR" altLang="en-US" sz="1800" dirty="0" smtClean="0">
                <a:latin typeface="+mj-lt"/>
                <a:ea typeface="+mj-ea"/>
                <a:cs typeface="+mj-cs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>
              <a:spcBef>
                <a:spcPct val="0"/>
              </a:spcBef>
            </a:pPr>
            <a:r>
              <a:rPr lang="ko-KR" altLang="en-US" dirty="0"/>
              <a:t>소제목</a:t>
            </a:r>
            <a:endParaRPr lang="en-US" altLang="ko-KR" dirty="0"/>
          </a:p>
          <a:p>
            <a:pPr lvl="0">
              <a:spcBef>
                <a:spcPct val="0"/>
              </a:spcBef>
            </a:pPr>
            <a:r>
              <a:rPr lang="ko-KR" altLang="en-US" dirty="0"/>
              <a:t>입력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B43DF-84FD-4013-B1A6-E2E693BEEE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제목 입력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74AFD-6171-47A6-9B65-AE356EEB5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43096-2CAB-4EFD-9AEB-284E7813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7F60-C12E-4731-9700-A94AB4E15D70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D2383-2D9F-4BD9-9735-D801897A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28844-C79C-47B8-9E6E-9BE26E70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8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1FC9878-4360-4114-B7D1-A73619A1A7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65124"/>
            <a:ext cx="1668516" cy="8383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800" dirty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소제목</a:t>
            </a:r>
            <a:endParaRPr lang="en-US" altLang="ko-KR" dirty="0"/>
          </a:p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입력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B43DF-84FD-4013-B1A6-E2E693BEEE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제목 입력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74AFD-6171-47A6-9B65-AE356EEB53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solidFill>
            <a:srgbClr val="2B2B2B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000" dirty="0" smtClean="0">
                <a:solidFill>
                  <a:schemeClr val="bg1"/>
                </a:solidFill>
                <a:latin typeface="JetBrains Mono" panose="020B0509020102050004" pitchFamily="49" charset="0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en-US" altLang="ko-KR" dirty="0"/>
              <a:t>Code Here!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43096-2CAB-4EFD-9AEB-284E7813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C496-42EE-4072-BCC0-87DFA0454BFA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D2383-2D9F-4BD9-9735-D801897A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28844-C79C-47B8-9E6E-9BE26E70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8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3AA8C9B-8676-4896-A9F6-E71E56D9FF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1850" y="685799"/>
            <a:ext cx="1943100" cy="100488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ko-KR" altLang="en-US" sz="4800" dirty="0">
                <a:latin typeface="+mj-lt"/>
              </a:defRPr>
            </a:lvl1pPr>
          </a:lstStyle>
          <a:p>
            <a:pPr marL="228600" lvl="0" indent="-228600"/>
            <a:r>
              <a:rPr lang="en-US" altLang="ko-KR" dirty="0"/>
              <a:t>#00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593B19-B76C-4728-B728-6DF732291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18271"/>
            <a:ext cx="10515600" cy="4071380"/>
          </a:xfrm>
        </p:spPr>
        <p:txBody>
          <a:bodyPr anchor="b">
            <a:noAutofit/>
          </a:bodyPr>
          <a:lstStyle>
            <a:lvl1pPr>
              <a:defRPr sz="1380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EF8C7-1643-4025-A596-EFF37F46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BD67-62D5-427F-9BB9-9729609D31BE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EA93E-9AFA-4A5A-B20E-07B43035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621D7-6773-4342-8FDB-BD23C888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5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C0DB0-6EC6-46B6-B874-EC1DD63F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095AF-D7C7-4189-8107-05961B9E1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CF8967-DBB4-4CFB-B392-D7FC16DDD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4D9EE-17F5-411A-A896-F8F4F264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E4FD8-B529-43F3-BFEB-50E0C8E9538E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E9A7A0-78B6-4700-B881-BA0EEFF7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937708-D134-4B8A-B49C-15565466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23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39947-6D21-4811-A478-56AD45DE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E2A588-3028-4337-84C0-00E3AEC66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3B3AA7-9B85-405A-99DF-5F4E5630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B65836-C4CE-422B-8304-A17F1B425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A7B098-FF60-4288-8715-F5FF13CAF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1E75C3-FDCC-4896-950C-829D489F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B062-2B51-4014-86D2-D5B406E54D4A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640F18-219E-4B3A-9BBE-738BE406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2F20C6-C654-416F-84C2-340C89A8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1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AB37C-F4AB-45AD-95F6-347D3C82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AD5B48-FB77-4C8B-851E-1CE02EDF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82A6-E044-4796-976F-EFFCB9794A9C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DBA40E-5115-4BB3-BA6D-3C67DB64B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7F8EBA-0F5F-423C-B57F-51BF781B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926397C7-C715-47B7-A367-0E07375293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65124"/>
            <a:ext cx="1668516" cy="8383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800" dirty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소제목</a:t>
            </a:r>
            <a:endParaRPr lang="en-US" altLang="ko-KR" dirty="0"/>
          </a:p>
          <a:p>
            <a:pPr lvl="0">
              <a:lnSpc>
                <a:spcPct val="70000"/>
              </a:lnSpc>
              <a:spcBef>
                <a:spcPct val="0"/>
              </a:spcBef>
            </a:pP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92451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E618D-C492-4F42-9BA0-4083A03B8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E99C3-9296-49D4-8063-B612C7900F07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888320-ED8F-46BA-83D2-3C897CC4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985BAB-DD0D-4F8B-B7BE-7530AF86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5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D1076-7B1F-4B44-B94D-95B17483D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DA447-F38A-408F-A619-A53E229D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B0C615-000E-4990-85CD-6B3AAAAE1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E5159C-3A23-482E-BC2D-7BBD766E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CAC0-D3FD-4E53-8C45-12B846F6075E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EBCF07-066A-4AA0-AF13-1475BCB3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6001BF-B5DB-4EF8-9073-C3433D95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2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059C7-ABAA-49E5-80A7-02336F77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862" y="365125"/>
            <a:ext cx="8699938" cy="838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제목 입력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BBE84-9E9B-4E5F-BFFA-2F61E5278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323"/>
            <a:ext cx="10515600" cy="4831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49478-E883-4A89-AB90-30FE69334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6F9F1E0C-58D3-40B7-B00F-C28B789BB2BB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B5437-5428-4AD0-8410-CED2842F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Sandoll 프레스 01 Original" panose="020B0600000101010101" pitchFamily="34" charset="-127"/>
                <a:ea typeface="Sandoll 프레스 01 Original" panose="020B0600000101010101" pitchFamily="34" charset="-127"/>
              </a:defRPr>
            </a:lvl1pPr>
          </a:lstStyle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2C9D4-A120-42EC-8346-7A575655F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C18D2A02-52E3-4CC4-89AA-B7BD466CDB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14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1D740A-A3F2-4758-8EA7-55D4657CE9EB}"/>
              </a:ext>
            </a:extLst>
          </p:cNvPr>
          <p:cNvSpPr/>
          <p:nvPr/>
        </p:nvSpPr>
        <p:spPr>
          <a:xfrm>
            <a:off x="838198" y="3262844"/>
            <a:ext cx="5861051" cy="127397"/>
          </a:xfrm>
          <a:prstGeom prst="rect">
            <a:avLst/>
          </a:prstGeom>
          <a:solidFill>
            <a:srgbClr val="7C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2CEBDF-A9CF-444A-BF3A-E1504D8B969C}"/>
              </a:ext>
            </a:extLst>
          </p:cNvPr>
          <p:cNvSpPr/>
          <p:nvPr/>
        </p:nvSpPr>
        <p:spPr>
          <a:xfrm>
            <a:off x="838200" y="2803921"/>
            <a:ext cx="1021556" cy="127397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DFB978-B607-4510-A49E-31112837BE38}"/>
              </a:ext>
            </a:extLst>
          </p:cNvPr>
          <p:cNvSpPr/>
          <p:nvPr/>
        </p:nvSpPr>
        <p:spPr>
          <a:xfrm>
            <a:off x="838199" y="5151220"/>
            <a:ext cx="7621923" cy="584469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E07E29-3EC4-4A23-9693-5ABD129C43B7}"/>
              </a:ext>
            </a:extLst>
          </p:cNvPr>
          <p:cNvSpPr/>
          <p:nvPr/>
        </p:nvSpPr>
        <p:spPr>
          <a:xfrm>
            <a:off x="838199" y="4036956"/>
            <a:ext cx="9389213" cy="584469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314753-A46C-4BA6-B441-825440E77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8000" dirty="0"/>
              <a:t>Family Group</a:t>
            </a:r>
            <a:br>
              <a:rPr lang="en-US" altLang="ko-KR" sz="8000" dirty="0"/>
            </a:br>
            <a:r>
              <a:rPr lang="en-US" altLang="ko-KR" sz="8000" dirty="0"/>
              <a:t>in Cosmos.</a:t>
            </a:r>
            <a:endParaRPr lang="ko-KR" altLang="en-US" sz="8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B585A9-8DDC-4FB8-9895-BE8F3983C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#09</a:t>
            </a:r>
          </a:p>
          <a:p>
            <a:r>
              <a:rPr lang="en-US" altLang="ko-KR" dirty="0"/>
              <a:t>Intro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Creative</a:t>
            </a:r>
            <a:r>
              <a:rPr lang="ko-KR" altLang="en-US" dirty="0"/>
              <a:t> </a:t>
            </a:r>
            <a:r>
              <a:rPr lang="en-US" altLang="ko-KR" dirty="0"/>
              <a:t>Computing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785B00-F851-4004-AA8A-FC0EEACBB77C}"/>
              </a:ext>
            </a:extLst>
          </p:cNvPr>
          <p:cNvSpPr txBox="1"/>
          <p:nvPr/>
        </p:nvSpPr>
        <p:spPr>
          <a:xfrm>
            <a:off x="8460122" y="2631471"/>
            <a:ext cx="2893676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ko-KR" dirty="0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Art &amp; Technology </a:t>
            </a:r>
          </a:p>
          <a:p>
            <a:pPr algn="r"/>
            <a:r>
              <a:rPr lang="en-US" altLang="ko-KR" dirty="0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20201131</a:t>
            </a:r>
          </a:p>
          <a:p>
            <a:pPr algn="r"/>
            <a:r>
              <a:rPr lang="en-US" altLang="ko-KR" dirty="0" err="1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Hyunwoo</a:t>
            </a:r>
            <a:r>
              <a:rPr lang="en-US" altLang="ko-KR" dirty="0">
                <a:latin typeface="Sandoll 프레스 01 Original" panose="020B0600000101010101" pitchFamily="34" charset="-127"/>
                <a:ea typeface="Sandoll 프레스 01 Original" panose="020B0600000101010101" pitchFamily="34" charset="-127"/>
              </a:rPr>
              <a:t> Rhee</a:t>
            </a:r>
            <a:endParaRPr lang="ko-KR" altLang="en-US" dirty="0">
              <a:latin typeface="Sandoll 프레스 01 Original" panose="020B0600000101010101" pitchFamily="34" charset="-127"/>
              <a:ea typeface="Sandoll 프레스 01 Original" panose="020B0600000101010101" pitchFamily="34" charset="-127"/>
            </a:endParaRPr>
          </a:p>
        </p:txBody>
      </p: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2C27FA6B-AD12-4EBA-B5C7-C74DA289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930E-D885-4656-89B0-5CC1CFA56FB8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99875393-5169-4790-BE75-C6F0DA18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BD6479F3-36EF-4E35-A07B-27A5B84F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77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FB1E5CF-FF1D-460B-8F4D-DFF85CAA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Screenshots.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4186FB-D07D-4516-8DCE-4293D128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85156-4639-4EB9-B8D0-7D44DB86B27B}" type="datetime1">
              <a:rPr lang="ko-KR" altLang="en-US" smtClean="0">
                <a:solidFill>
                  <a:schemeClr val="bg1"/>
                </a:solidFill>
              </a:rPr>
              <a:t>2021-05-31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D267-8F41-4243-9F67-4E7AA5F4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Family Group in Cosmos.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49D45-B3B6-44A5-A36B-7CDC7545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>
                <a:solidFill>
                  <a:schemeClr val="bg1"/>
                </a:solidFill>
              </a:rPr>
              <a:t>10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2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BEF1E04-B10C-4925-A695-EFEFF581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Screenshots.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4186FB-D07D-4516-8DCE-4293D128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5D36-C436-4F0A-9D13-4A62997B253D}" type="datetime1">
              <a:rPr lang="ko-KR" altLang="en-US" smtClean="0">
                <a:solidFill>
                  <a:schemeClr val="bg1"/>
                </a:solidFill>
              </a:rPr>
              <a:t>2021-05-31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D267-8F41-4243-9F67-4E7AA5F4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Family Group in Cosmos.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49D45-B3B6-44A5-A36B-7CDC7545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>
                <a:solidFill>
                  <a:schemeClr val="bg1"/>
                </a:solidFill>
              </a:rPr>
              <a:t>11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4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C21743-C78B-41BE-B04F-F95F9C990E94}"/>
              </a:ext>
            </a:extLst>
          </p:cNvPr>
          <p:cNvSpPr/>
          <p:nvPr/>
        </p:nvSpPr>
        <p:spPr>
          <a:xfrm>
            <a:off x="838200" y="984646"/>
            <a:ext cx="1893094" cy="37981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0FEB94-3847-46BC-B0B2-A0D34EF8AED9}"/>
              </a:ext>
            </a:extLst>
          </p:cNvPr>
          <p:cNvSpPr/>
          <p:nvPr/>
        </p:nvSpPr>
        <p:spPr>
          <a:xfrm>
            <a:off x="844552" y="4510824"/>
            <a:ext cx="5475862" cy="928744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A9C14E-1C56-4F4A-9901-F86A605F1565}"/>
              </a:ext>
            </a:extLst>
          </p:cNvPr>
          <p:cNvSpPr/>
          <p:nvPr/>
        </p:nvSpPr>
        <p:spPr>
          <a:xfrm>
            <a:off x="844551" y="2563756"/>
            <a:ext cx="7922635" cy="928744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41C6E2F-7749-414D-943E-E60A87CA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18271"/>
            <a:ext cx="10515600" cy="4071380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You.</a:t>
            </a:r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703E9CC-3CB2-4636-8CAE-A5096999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8E6C989-1886-4E9B-8B69-A8486D79F295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1488B4B-7593-490E-B325-F230C922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7FF3B95-AB4D-4942-8370-341762AD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8D2A02-52E3-4CC4-89AA-B7BD466CDB5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887F169-E06A-4002-9FC0-111CFB2C06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#09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641CA-0877-4BC4-8A8C-EE9DE40D8C0E}"/>
              </a:ext>
            </a:extLst>
          </p:cNvPr>
          <p:cNvSpPr txBox="1"/>
          <p:nvPr/>
        </p:nvSpPr>
        <p:spPr>
          <a:xfrm>
            <a:off x="6186874" y="4191676"/>
            <a:ext cx="5173276" cy="156966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ko-KR" sz="1600" dirty="0">
                <a:latin typeface="HelveticaNeueLT Pro 53 Ex" panose="020B0605020202020204" pitchFamily="34" charset="0"/>
              </a:rPr>
              <a:t>Find out my project </a:t>
            </a:r>
            <a:r>
              <a:rPr lang="en-US" altLang="ko-KR" sz="1600" dirty="0">
                <a:latin typeface="HelveticaNeueLT Pro 53 Ex" panose="020B0605020202020204" pitchFamily="34" charset="0"/>
                <a:sym typeface="Wingdings" panose="05000000000000000000" pitchFamily="2" charset="2"/>
              </a:rPr>
              <a:t>:)</a:t>
            </a:r>
          </a:p>
          <a:p>
            <a:pPr algn="r"/>
            <a:r>
              <a:rPr lang="en-US" altLang="ko-KR" sz="1600" i="1" dirty="0">
                <a:latin typeface="HelveticaNeueLT Pro 93 BlkEx" panose="020B0A07040502030204" pitchFamily="34" charset="0"/>
                <a:sym typeface="Wingdings" panose="05000000000000000000" pitchFamily="2" charset="2"/>
              </a:rPr>
              <a:t>Background, but more delay</a:t>
            </a:r>
            <a:endParaRPr lang="en-US" altLang="ko-KR" sz="1600" i="1" dirty="0">
              <a:latin typeface="HelveticaNeueLT Pro 93 BlkEx" panose="020B0A07040502030204" pitchFamily="34" charset="0"/>
            </a:endParaRPr>
          </a:p>
          <a:p>
            <a:pPr algn="r"/>
            <a:r>
              <a:rPr lang="en-US" altLang="ko-KR" sz="1600" dirty="0">
                <a:latin typeface="HelveticaNeueLT Pro 53 Ex" panose="020B0605020202020204" pitchFamily="34" charset="0"/>
              </a:rPr>
              <a:t>https://ienground.github.io/p9_CC/</a:t>
            </a:r>
            <a:endParaRPr lang="ko-KR" altLang="en-US" sz="1600" dirty="0">
              <a:latin typeface="HelveticaNeueLT Pro 53 Ex" panose="020B0605020202020204" pitchFamily="34" charset="0"/>
            </a:endParaRPr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i="1" dirty="0">
                <a:latin typeface="HelveticaNeueLT Pro 93 BlkEx" panose="020B0A07040502030204" pitchFamily="34" charset="0"/>
                <a:sym typeface="Wingdings" panose="05000000000000000000" pitchFamily="2" charset="2"/>
              </a:rPr>
              <a:t>No background, less delay</a:t>
            </a:r>
            <a:endParaRPr lang="en-US" altLang="ko-KR" sz="1600" i="1" dirty="0">
              <a:latin typeface="HelveticaNeueLT Pro 93 BlkEx" panose="020B0A07040502030204" pitchFamily="34" charset="0"/>
            </a:endParaRPr>
          </a:p>
          <a:p>
            <a:pPr algn="r"/>
            <a:r>
              <a:rPr lang="en-US" altLang="ko-KR" sz="1600" dirty="0">
                <a:latin typeface="HelveticaNeueLT Pro 53 Ex" panose="020B0605020202020204" pitchFamily="34" charset="0"/>
              </a:rPr>
              <a:t>https://ienground.github.io/p9_CC/index2.html</a:t>
            </a:r>
            <a:endParaRPr lang="ko-KR" altLang="en-US" sz="1600" dirty="0">
              <a:latin typeface="HelveticaNeueLT Pro 53 Ex" panose="020B0605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1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293EE4-027C-4F08-9C8D-3207CC2F656D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60" y="558894"/>
            <a:ext cx="5887974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Concept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CD987-7154-4E72-B036-0EE0A6A09FD8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B07EA3-B4C1-41F6-8091-02F67BA7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256758"/>
            <a:ext cx="4483883" cy="25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net Facts: Lesson for Kids - Video &amp; Lesson Transcript | Study.com">
            <a:extLst>
              <a:ext uri="{FF2B5EF4-FFF2-40B4-BE49-F238E27FC236}">
                <a16:creationId xmlns:a16="http://schemas.microsoft.com/office/drawing/2014/main" id="{3D84AE25-B35B-4592-B924-212192516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8"/>
          <a:stretch/>
        </p:blipFill>
        <p:spPr bwMode="auto">
          <a:xfrm>
            <a:off x="838198" y="3900284"/>
            <a:ext cx="4485973" cy="225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teor shower could produce rare &quot;storm&quot;">
            <a:extLst>
              <a:ext uri="{FF2B5EF4-FFF2-40B4-BE49-F238E27FC236}">
                <a16:creationId xmlns:a16="http://schemas.microsoft.com/office/drawing/2014/main" id="{007C647E-4175-4ECC-A1BC-CF62EDB42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17"/>
          <a:stretch/>
        </p:blipFill>
        <p:spPr bwMode="auto">
          <a:xfrm>
            <a:off x="5440534" y="1256758"/>
            <a:ext cx="5964933" cy="489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9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57C80A-94F3-4AB5-8A5E-828ABBACF219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60" y="558894"/>
            <a:ext cx="524916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Users.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F15A-7826-4B70-96AB-2D61B453C797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FD069-0B1D-45F7-B582-CABA32BED402}"/>
              </a:ext>
            </a:extLst>
          </p:cNvPr>
          <p:cNvSpPr txBox="1"/>
          <p:nvPr/>
        </p:nvSpPr>
        <p:spPr>
          <a:xfrm>
            <a:off x="2968978" y="2502036"/>
            <a:ext cx="6254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Those who want to visualize the bonds of their families according to distance.</a:t>
            </a:r>
          </a:p>
          <a:p>
            <a:endParaRPr lang="en-US" altLang="ko-KR" sz="2400" dirty="0"/>
          </a:p>
          <a:p>
            <a:r>
              <a:rPr lang="en-US" altLang="ko-KR" sz="2400" dirty="0"/>
              <a:t>Those who want to see how we are protected within the framework of the family.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371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4368D3-14DD-4ACC-8064-502DE3B1319A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60" y="558894"/>
            <a:ext cx="376599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9420-34DC-4783-A0E3-084009011EDA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FD069-0B1D-45F7-B582-CABA32BED402}"/>
              </a:ext>
            </a:extLst>
          </p:cNvPr>
          <p:cNvSpPr txBox="1"/>
          <p:nvPr/>
        </p:nvSpPr>
        <p:spPr>
          <a:xfrm>
            <a:off x="3460265" y="2220603"/>
            <a:ext cx="6797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You can increase or decrease the distance between family members by scrolling the mouse.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CC5B2D-A808-43B4-AA4C-4162C95F05C2}"/>
              </a:ext>
            </a:extLst>
          </p:cNvPr>
          <p:cNvSpPr txBox="1"/>
          <p:nvPr/>
        </p:nvSpPr>
        <p:spPr>
          <a:xfrm>
            <a:off x="3460265" y="3243534"/>
            <a:ext cx="625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You can pull one of your family members out of the shield.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7AE8D-7491-47EE-BDDE-EB13D818F8FD}"/>
              </a:ext>
            </a:extLst>
          </p:cNvPr>
          <p:cNvSpPr txBox="1"/>
          <p:nvPr/>
        </p:nvSpPr>
        <p:spPr>
          <a:xfrm>
            <a:off x="3460265" y="4263442"/>
            <a:ext cx="625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You can set the cosmic background with your appearance.</a:t>
            </a:r>
            <a:endParaRPr lang="ko-KR" altLang="en-US" sz="2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8EF219-C59D-471A-918E-5DD95D42F5BE}"/>
              </a:ext>
            </a:extLst>
          </p:cNvPr>
          <p:cNvSpPr/>
          <p:nvPr/>
        </p:nvSpPr>
        <p:spPr>
          <a:xfrm>
            <a:off x="2477690" y="2220603"/>
            <a:ext cx="795788" cy="7957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격동고딕2 07 Bk" panose="00000700000000000000" pitchFamily="50" charset="-127"/>
                <a:ea typeface="Sandoll 격동고딕2 07 Bk" panose="00000700000000000000" pitchFamily="50" charset="-127"/>
              </a:rPr>
              <a:t>1</a:t>
            </a:r>
            <a:endParaRPr lang="ko-KR" altLang="en-US" sz="2800" dirty="0">
              <a:solidFill>
                <a:schemeClr val="tx1"/>
              </a:solidFill>
              <a:latin typeface="Sandoll 격동고딕2 07 Bk" panose="00000700000000000000" pitchFamily="50" charset="-127"/>
              <a:ea typeface="Sandoll 격동고딕2 07 Bk" panose="000007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FDEE26-4C34-46F1-8956-249029948A50}"/>
              </a:ext>
            </a:extLst>
          </p:cNvPr>
          <p:cNvSpPr/>
          <p:nvPr/>
        </p:nvSpPr>
        <p:spPr>
          <a:xfrm>
            <a:off x="2477690" y="3261138"/>
            <a:ext cx="795788" cy="7957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격동고딕2 07 Bk" panose="00000700000000000000" pitchFamily="50" charset="-127"/>
                <a:ea typeface="Sandoll 격동고딕2 07 Bk" panose="00000700000000000000" pitchFamily="50" charset="-127"/>
              </a:rPr>
              <a:t>2</a:t>
            </a:r>
            <a:endParaRPr lang="ko-KR" altLang="en-US" sz="2800" dirty="0">
              <a:solidFill>
                <a:schemeClr val="tx1"/>
              </a:solidFill>
              <a:latin typeface="Sandoll 격동고딕2 07 Bk" panose="00000700000000000000" pitchFamily="50" charset="-127"/>
              <a:ea typeface="Sandoll 격동고딕2 07 Bk" panose="000007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6AB3BC-B66E-4D82-A5C8-0BC49576EF6A}"/>
              </a:ext>
            </a:extLst>
          </p:cNvPr>
          <p:cNvSpPr/>
          <p:nvPr/>
        </p:nvSpPr>
        <p:spPr>
          <a:xfrm>
            <a:off x="2477690" y="4281046"/>
            <a:ext cx="795788" cy="7957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격동고딕2 07 Bk" panose="00000700000000000000" pitchFamily="50" charset="-127"/>
                <a:ea typeface="Sandoll 격동고딕2 07 Bk" panose="00000700000000000000" pitchFamily="50" charset="-127"/>
              </a:rPr>
              <a:t>3</a:t>
            </a:r>
            <a:endParaRPr lang="ko-KR" altLang="en-US" sz="2800" dirty="0">
              <a:solidFill>
                <a:schemeClr val="tx1"/>
              </a:solidFill>
              <a:latin typeface="Sandoll 격동고딕2 07 Bk" panose="00000700000000000000" pitchFamily="50" charset="-127"/>
              <a:ea typeface="Sandoll 격동고딕2 07 Bk" panose="000007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26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BED07E-3F9F-43D2-B340-80511EEB2E87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4189853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D9332-8848-4CA4-98E2-2858B19E421C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36940-0090-44B0-ADB9-A3D7578C4332}"/>
              </a:ext>
            </a:extLst>
          </p:cNvPr>
          <p:cNvSpPr txBox="1"/>
          <p:nvPr/>
        </p:nvSpPr>
        <p:spPr>
          <a:xfrm>
            <a:off x="838199" y="129063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Cosmos Background</a:t>
            </a:r>
            <a:endParaRPr lang="ko-KR" altLang="en-US" sz="2400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6CEC03B-7B3B-477B-8C25-B6479B5B17C7}"/>
              </a:ext>
            </a:extLst>
          </p:cNvPr>
          <p:cNvSpPr/>
          <p:nvPr/>
        </p:nvSpPr>
        <p:spPr>
          <a:xfrm>
            <a:off x="4481512" y="2451463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for every pixels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BED6530B-12FF-4AB9-BBE8-FBC32057CAC5}"/>
              </a:ext>
            </a:extLst>
          </p:cNvPr>
          <p:cNvSpPr/>
          <p:nvPr/>
        </p:nvSpPr>
        <p:spPr>
          <a:xfrm>
            <a:off x="4481512" y="3426514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make new color from pixel, background color to dark color.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4629AC58-927E-4AC0-A296-3F33E31B6DCF}"/>
              </a:ext>
            </a:extLst>
          </p:cNvPr>
          <p:cNvSpPr/>
          <p:nvPr/>
        </p:nvSpPr>
        <p:spPr>
          <a:xfrm>
            <a:off x="4481512" y="4401565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make circle r:30 at pixel position.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AE66E6-1A88-412F-9793-FBA740EEAC2E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>
            <a:off x="5662612" y="3242038"/>
            <a:ext cx="0" cy="184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5DBF85-ED45-4BC2-A685-B975514C914A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5662612" y="4217089"/>
            <a:ext cx="0" cy="184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554EB14-6956-4DA4-BF8D-AA35D8FDEF7A}"/>
              </a:ext>
            </a:extLst>
          </p:cNvPr>
          <p:cNvCxnSpPr>
            <a:cxnSpLocks/>
            <a:stCxn id="28" idx="2"/>
            <a:endCxn id="20" idx="3"/>
          </p:cNvCxnSpPr>
          <p:nvPr/>
        </p:nvCxnSpPr>
        <p:spPr>
          <a:xfrm rot="5400000" flipH="1" flipV="1">
            <a:off x="5080467" y="3428896"/>
            <a:ext cx="2345389" cy="1181100"/>
          </a:xfrm>
          <a:prstGeom prst="bentConnector4">
            <a:avLst>
              <a:gd name="adj1" fmla="val -9747"/>
              <a:gd name="adj2" fmla="val 11935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95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BED07E-3F9F-43D2-B340-80511EEB2E87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4189853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7C79-E957-4C82-9756-D91F27AEC414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36940-0090-44B0-ADB9-A3D7578C4332}"/>
              </a:ext>
            </a:extLst>
          </p:cNvPr>
          <p:cNvSpPr txBox="1"/>
          <p:nvPr/>
        </p:nvSpPr>
        <p:spPr>
          <a:xfrm>
            <a:off x="838199" y="1290639"/>
            <a:ext cx="373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Meteors crashed at Shield.</a:t>
            </a:r>
            <a:endParaRPr lang="ko-KR" altLang="en-US" sz="2400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6CEC03B-7B3B-477B-8C25-B6479B5B17C7}"/>
              </a:ext>
            </a:extLst>
          </p:cNvPr>
          <p:cNvSpPr/>
          <p:nvPr/>
        </p:nvSpPr>
        <p:spPr>
          <a:xfrm>
            <a:off x="1092387" y="2356123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for every meteors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513820AF-6D5E-402D-B026-4B1EA97AB1A7}"/>
              </a:ext>
            </a:extLst>
          </p:cNvPr>
          <p:cNvSpPr/>
          <p:nvPr/>
        </p:nvSpPr>
        <p:spPr>
          <a:xfrm>
            <a:off x="3835587" y="2308389"/>
            <a:ext cx="3262313" cy="838309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meteor’s x, y ~ center distance &lt;= </a:t>
            </a:r>
            <a:r>
              <a:rPr lang="en-US" altLang="ko-KR" sz="11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barrierRadius</a:t>
            </a:r>
            <a:r>
              <a:rPr lang="en-US" altLang="ko-KR" sz="1100" dirty="0">
                <a:solidFill>
                  <a:schemeClr val="tx1"/>
                </a:solidFill>
                <a:latin typeface="JetBrains Mono" panose="020B0509020102050004" pitchFamily="49" charset="0"/>
              </a:rPr>
              <a:t> and is not burn</a:t>
            </a:r>
            <a:endParaRPr lang="ko-KR" altLang="en-US" sz="11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2D659C-BFE2-4003-80E4-6711F5D079E9}"/>
              </a:ext>
            </a:extLst>
          </p:cNvPr>
          <p:cNvSpPr txBox="1"/>
          <p:nvPr/>
        </p:nvSpPr>
        <p:spPr>
          <a:xfrm>
            <a:off x="5769976" y="300476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3320DF-DD88-49D0-AECB-DFBD3298FFC3}"/>
              </a:ext>
            </a:extLst>
          </p:cNvPr>
          <p:cNvSpPr txBox="1"/>
          <p:nvPr/>
        </p:nvSpPr>
        <p:spPr>
          <a:xfrm>
            <a:off x="6973920" y="2333492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4629AC58-927E-4AC0-A296-3F33E31B6DCF}"/>
              </a:ext>
            </a:extLst>
          </p:cNvPr>
          <p:cNvSpPr/>
          <p:nvPr/>
        </p:nvSpPr>
        <p:spPr>
          <a:xfrm>
            <a:off x="1092387" y="4306225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move meteor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A5CF95BE-7E49-4457-9CDD-1F5964A23C5A}"/>
              </a:ext>
            </a:extLst>
          </p:cNvPr>
          <p:cNvSpPr/>
          <p:nvPr/>
        </p:nvSpPr>
        <p:spPr>
          <a:xfrm>
            <a:off x="3898273" y="3356084"/>
            <a:ext cx="3136943" cy="790575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JetBrains Mono" panose="020B0509020102050004" pitchFamily="49" charset="0"/>
              </a:rPr>
              <a:t>if 400 – random(100, </a:t>
            </a:r>
            <a:r>
              <a:rPr lang="en-US" altLang="ko-KR" sz="105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barrierRadius</a:t>
            </a:r>
            <a:r>
              <a:rPr lang="en-US" altLang="ko-KR" sz="1050" dirty="0">
                <a:solidFill>
                  <a:schemeClr val="tx1"/>
                </a:solidFill>
                <a:latin typeface="JetBrains Mono" panose="020B0509020102050004" pitchFamily="49" charset="0"/>
              </a:rPr>
              <a:t>) &gt;= 280</a:t>
            </a:r>
            <a:endParaRPr lang="ko-KR" altLang="en-US" sz="105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CD394A94-D53F-4C0B-A2BC-C5D020BD05BF}"/>
              </a:ext>
            </a:extLst>
          </p:cNvPr>
          <p:cNvSpPr/>
          <p:nvPr/>
        </p:nvSpPr>
        <p:spPr>
          <a:xfrm>
            <a:off x="4285644" y="4313310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burn meteor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9B7C7A8E-F038-467E-A715-7A86FFD0BC77}"/>
              </a:ext>
            </a:extLst>
          </p:cNvPr>
          <p:cNvSpPr/>
          <p:nvPr/>
        </p:nvSpPr>
        <p:spPr>
          <a:xfrm>
            <a:off x="4285644" y="5270536"/>
            <a:ext cx="2362200" cy="790575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 is burn but not explode</a:t>
            </a:r>
            <a:endParaRPr lang="ko-KR" altLang="en-US" sz="11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AE66E6-1A88-412F-9793-FBA740EEAC2E}"/>
              </a:ext>
            </a:extLst>
          </p:cNvPr>
          <p:cNvCxnSpPr>
            <a:cxnSpLocks/>
            <a:stCxn id="20" idx="2"/>
            <a:endCxn id="31" idx="0"/>
          </p:cNvCxnSpPr>
          <p:nvPr/>
        </p:nvCxnSpPr>
        <p:spPr>
          <a:xfrm>
            <a:off x="2273487" y="3146698"/>
            <a:ext cx="0" cy="184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5DBF85-ED45-4BC2-A685-B975514C914A}"/>
              </a:ext>
            </a:extLst>
          </p:cNvPr>
          <p:cNvCxnSpPr>
            <a:cxnSpLocks/>
            <a:stCxn id="31" idx="2"/>
            <a:endCxn id="28" idx="0"/>
          </p:cNvCxnSpPr>
          <p:nvPr/>
        </p:nvCxnSpPr>
        <p:spPr>
          <a:xfrm>
            <a:off x="2273487" y="4169671"/>
            <a:ext cx="0" cy="136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1E802C3-D5D0-4907-9F84-FE8F9DE7D73E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>
          <a:xfrm>
            <a:off x="5466744" y="3146698"/>
            <a:ext cx="1" cy="209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8CBF596-F107-4C9D-83BB-BA31DB6AB20A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5466744" y="4146659"/>
            <a:ext cx="1" cy="166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E0FFF52-9712-4A6E-8AD7-3294BDFDE0DA}"/>
              </a:ext>
            </a:extLst>
          </p:cNvPr>
          <p:cNvCxnSpPr>
            <a:stCxn id="30" idx="2"/>
          </p:cNvCxnSpPr>
          <p:nvPr/>
        </p:nvCxnSpPr>
        <p:spPr>
          <a:xfrm>
            <a:off x="5466744" y="5103885"/>
            <a:ext cx="0" cy="166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554EB14-6956-4DA4-BF8D-AA35D8FDEF7A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>
          <a:xfrm rot="5400000" flipH="1" flipV="1">
            <a:off x="2005165" y="2576710"/>
            <a:ext cx="3729900" cy="3193257"/>
          </a:xfrm>
          <a:prstGeom prst="bentConnector5">
            <a:avLst>
              <a:gd name="adj1" fmla="val -6129"/>
              <a:gd name="adj2" fmla="val 42953"/>
              <a:gd name="adj3" fmla="val 1061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1FB92FF-1F6B-4D14-A938-82D65ACEB395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464166" y="2727544"/>
            <a:ext cx="1633734" cy="595240"/>
          </a:xfrm>
          <a:prstGeom prst="bentConnector3">
            <a:avLst>
              <a:gd name="adj1" fmla="val -139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633118E6-9ED7-4441-9D2D-1F0B3524E22A}"/>
              </a:ext>
            </a:extLst>
          </p:cNvPr>
          <p:cNvSpPr/>
          <p:nvPr/>
        </p:nvSpPr>
        <p:spPr>
          <a:xfrm>
            <a:off x="942769" y="3331362"/>
            <a:ext cx="2661435" cy="838309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 is not burn</a:t>
            </a:r>
            <a:endParaRPr lang="ko-KR" altLang="en-US" sz="12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C2936EB5-484E-4F26-840B-028ADA7C6E38}"/>
              </a:ext>
            </a:extLst>
          </p:cNvPr>
          <p:cNvSpPr/>
          <p:nvPr/>
        </p:nvSpPr>
        <p:spPr>
          <a:xfrm>
            <a:off x="1092387" y="5247714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draw meteor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CFF22D6-3AAA-4C37-8199-984314328F4B}"/>
              </a:ext>
            </a:extLst>
          </p:cNvPr>
          <p:cNvCxnSpPr>
            <a:stCxn id="28" idx="2"/>
            <a:endCxn id="37" idx="0"/>
          </p:cNvCxnSpPr>
          <p:nvPr/>
        </p:nvCxnSpPr>
        <p:spPr>
          <a:xfrm>
            <a:off x="2273487" y="5096800"/>
            <a:ext cx="0" cy="150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DDBC9D2-2A6D-408F-B216-C572ED163941}"/>
              </a:ext>
            </a:extLst>
          </p:cNvPr>
          <p:cNvCxnSpPr>
            <a:cxnSpLocks/>
            <a:stCxn id="31" idx="1"/>
            <a:endCxn id="37" idx="1"/>
          </p:cNvCxnSpPr>
          <p:nvPr/>
        </p:nvCxnSpPr>
        <p:spPr>
          <a:xfrm rot="10800000" flipH="1" flipV="1">
            <a:off x="942769" y="3750516"/>
            <a:ext cx="149618" cy="1892485"/>
          </a:xfrm>
          <a:prstGeom prst="bentConnector3">
            <a:avLst>
              <a:gd name="adj1" fmla="val -15278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507E1277-9B5A-437F-B6E7-C13A9E6953D6}"/>
              </a:ext>
            </a:extLst>
          </p:cNvPr>
          <p:cNvSpPr/>
          <p:nvPr/>
        </p:nvSpPr>
        <p:spPr>
          <a:xfrm>
            <a:off x="7852880" y="2356123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explode meteor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56" name="순서도: 판단 55">
            <a:extLst>
              <a:ext uri="{FF2B5EF4-FFF2-40B4-BE49-F238E27FC236}">
                <a16:creationId xmlns:a16="http://schemas.microsoft.com/office/drawing/2014/main" id="{94C0F262-90BF-401A-8C8A-F9688D3A64E2}"/>
              </a:ext>
            </a:extLst>
          </p:cNvPr>
          <p:cNvSpPr/>
          <p:nvPr/>
        </p:nvSpPr>
        <p:spPr>
          <a:xfrm>
            <a:off x="7852880" y="3369675"/>
            <a:ext cx="2362200" cy="790575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meteor’s trace is end</a:t>
            </a:r>
            <a:endParaRPr lang="ko-KR" altLang="en-US" sz="11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5BF67CB1-3ED7-40A8-B4E6-200A53D1DB17}"/>
              </a:ext>
            </a:extLst>
          </p:cNvPr>
          <p:cNvSpPr/>
          <p:nvPr/>
        </p:nvSpPr>
        <p:spPr>
          <a:xfrm>
            <a:off x="7852880" y="4567290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remove meteor from array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CB99DCE-AC03-4484-A6C2-D9A158706501}"/>
              </a:ext>
            </a:extLst>
          </p:cNvPr>
          <p:cNvCxnSpPr>
            <a:stCxn id="54" idx="2"/>
            <a:endCxn id="56" idx="0"/>
          </p:cNvCxnSpPr>
          <p:nvPr/>
        </p:nvCxnSpPr>
        <p:spPr>
          <a:xfrm>
            <a:off x="9033980" y="3146698"/>
            <a:ext cx="0" cy="222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2252048-E1A6-4FE6-9A26-20A2D06B4694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9033980" y="4160250"/>
            <a:ext cx="0" cy="4070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8B2D103C-1CF2-499A-A1B3-DF0A81D5D7CF}"/>
              </a:ext>
            </a:extLst>
          </p:cNvPr>
          <p:cNvCxnSpPr>
            <a:cxnSpLocks/>
            <a:stCxn id="32" idx="3"/>
            <a:endCxn id="54" idx="1"/>
          </p:cNvCxnSpPr>
          <p:nvPr/>
        </p:nvCxnSpPr>
        <p:spPr>
          <a:xfrm flipV="1">
            <a:off x="6647844" y="2751411"/>
            <a:ext cx="1205036" cy="2914413"/>
          </a:xfrm>
          <a:prstGeom prst="bentConnector3">
            <a:avLst>
              <a:gd name="adj1" fmla="val 6438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1E7A3094-9EF4-4F9F-907E-3F0705D76C47}"/>
              </a:ext>
            </a:extLst>
          </p:cNvPr>
          <p:cNvCxnSpPr>
            <a:cxnSpLocks/>
            <a:stCxn id="32" idx="2"/>
          </p:cNvCxnSpPr>
          <p:nvPr/>
        </p:nvCxnSpPr>
        <p:spPr>
          <a:xfrm rot="5400000" flipH="1" flipV="1">
            <a:off x="5887047" y="2900786"/>
            <a:ext cx="2740022" cy="3580628"/>
          </a:xfrm>
          <a:prstGeom prst="bentConnector4">
            <a:avLst>
              <a:gd name="adj1" fmla="val -8343"/>
              <a:gd name="adj2" fmla="val 5947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5C9CB20-BBE7-45F9-BE75-AAD5A12EB6F5}"/>
              </a:ext>
            </a:extLst>
          </p:cNvPr>
          <p:cNvSpPr txBox="1"/>
          <p:nvPr/>
        </p:nvSpPr>
        <p:spPr>
          <a:xfrm>
            <a:off x="1785834" y="40681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B72D55F-B5C1-4D50-9620-8C8FD35994B4}"/>
              </a:ext>
            </a:extLst>
          </p:cNvPr>
          <p:cNvSpPr txBox="1"/>
          <p:nvPr/>
        </p:nvSpPr>
        <p:spPr>
          <a:xfrm>
            <a:off x="488727" y="334421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8EE94C8-BDCC-4ED6-BED2-9A1948B3435F}"/>
              </a:ext>
            </a:extLst>
          </p:cNvPr>
          <p:cNvSpPr txBox="1"/>
          <p:nvPr/>
        </p:nvSpPr>
        <p:spPr>
          <a:xfrm>
            <a:off x="5571583" y="594513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E44C33-22E2-4273-96FE-FBA6A5D8DDA4}"/>
              </a:ext>
            </a:extLst>
          </p:cNvPr>
          <p:cNvSpPr txBox="1"/>
          <p:nvPr/>
        </p:nvSpPr>
        <p:spPr>
          <a:xfrm>
            <a:off x="6561571" y="523728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C8A016-B013-44D2-AE1E-882D65C35DF7}"/>
              </a:ext>
            </a:extLst>
          </p:cNvPr>
          <p:cNvSpPr txBox="1"/>
          <p:nvPr/>
        </p:nvSpPr>
        <p:spPr>
          <a:xfrm>
            <a:off x="9133645" y="41054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63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BED07E-3F9F-43D2-B340-80511EEB2E87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4189853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EE2D8-B014-4A82-BD30-D39BE9A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CC98-B11F-45E4-91CD-A30532C2BE9C}" type="datetime1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3BA22-8803-4828-9C33-9CE90E3E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Family Group in Cosmos.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D6CC7-B386-4C48-9223-183A03E7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36940-0090-44B0-ADB9-A3D7578C4332}"/>
              </a:ext>
            </a:extLst>
          </p:cNvPr>
          <p:cNvSpPr txBox="1"/>
          <p:nvPr/>
        </p:nvSpPr>
        <p:spPr>
          <a:xfrm>
            <a:off x="838199" y="1290639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Meteors trace</a:t>
            </a:r>
            <a:endParaRPr lang="ko-KR" altLang="en-US" sz="2400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6CEC03B-7B3B-477B-8C25-B6479B5B17C7}"/>
              </a:ext>
            </a:extLst>
          </p:cNvPr>
          <p:cNvSpPr/>
          <p:nvPr/>
        </p:nvSpPr>
        <p:spPr>
          <a:xfrm>
            <a:off x="2902743" y="2356123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for every traces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513820AF-6D5E-402D-B026-4B1EA97AB1A7}"/>
              </a:ext>
            </a:extLst>
          </p:cNvPr>
          <p:cNvSpPr/>
          <p:nvPr/>
        </p:nvSpPr>
        <p:spPr>
          <a:xfrm>
            <a:off x="5645943" y="2308389"/>
            <a:ext cx="3262313" cy="838309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JetBrains Mono" panose="020B0509020102050004" pitchFamily="49" charset="0"/>
              </a:rPr>
              <a:t>if trace length &gt; 80 or out of screen, or is burn</a:t>
            </a:r>
            <a:endParaRPr lang="ko-KR" altLang="en-US" sz="105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2D659C-BFE2-4003-80E4-6711F5D079E9}"/>
              </a:ext>
            </a:extLst>
          </p:cNvPr>
          <p:cNvSpPr txBox="1"/>
          <p:nvPr/>
        </p:nvSpPr>
        <p:spPr>
          <a:xfrm>
            <a:off x="7580332" y="300476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3320DF-DD88-49D0-AECB-DFBD3298FFC3}"/>
              </a:ext>
            </a:extLst>
          </p:cNvPr>
          <p:cNvSpPr txBox="1"/>
          <p:nvPr/>
        </p:nvSpPr>
        <p:spPr>
          <a:xfrm>
            <a:off x="8784276" y="2333492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4629AC58-927E-4AC0-A296-3F33E31B6DCF}"/>
              </a:ext>
            </a:extLst>
          </p:cNvPr>
          <p:cNvSpPr/>
          <p:nvPr/>
        </p:nvSpPr>
        <p:spPr>
          <a:xfrm>
            <a:off x="2902743" y="4306225"/>
            <a:ext cx="2362200" cy="790575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 is not exploded</a:t>
            </a:r>
            <a:endParaRPr lang="ko-KR" altLang="en-US" sz="12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CD394A94-D53F-4C0B-A2BC-C5D020BD05BF}"/>
              </a:ext>
            </a:extLst>
          </p:cNvPr>
          <p:cNvSpPr/>
          <p:nvPr/>
        </p:nvSpPr>
        <p:spPr>
          <a:xfrm>
            <a:off x="6096000" y="3356040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remove trace from array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9B7C7A8E-F038-467E-A715-7A86FFD0BC77}"/>
              </a:ext>
            </a:extLst>
          </p:cNvPr>
          <p:cNvSpPr/>
          <p:nvPr/>
        </p:nvSpPr>
        <p:spPr>
          <a:xfrm>
            <a:off x="6096000" y="4399207"/>
            <a:ext cx="2362200" cy="790575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JetBrains Mono" panose="020B0509020102050004" pitchFamily="49" charset="0"/>
              </a:rPr>
              <a:t>if meteor is burn but not explode</a:t>
            </a:r>
            <a:endParaRPr lang="ko-KR" altLang="en-US" sz="11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AE66E6-1A88-412F-9793-FBA740EEAC2E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083843" y="3146698"/>
            <a:ext cx="0" cy="184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5DBF85-ED45-4BC2-A685-B975514C914A}"/>
              </a:ext>
            </a:extLst>
          </p:cNvPr>
          <p:cNvCxnSpPr>
            <a:cxnSpLocks/>
          </p:cNvCxnSpPr>
          <p:nvPr/>
        </p:nvCxnSpPr>
        <p:spPr>
          <a:xfrm>
            <a:off x="4083843" y="4169671"/>
            <a:ext cx="0" cy="136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1E802C3-D5D0-4907-9F84-FE8F9DE7D73E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>
            <a:off x="7277100" y="3146698"/>
            <a:ext cx="0" cy="209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E0FFF52-9712-4A6E-8AD7-3294BDFDE0DA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7277100" y="4146615"/>
            <a:ext cx="0" cy="2525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554EB14-6956-4DA4-BF8D-AA35D8FDEF7A}"/>
              </a:ext>
            </a:extLst>
          </p:cNvPr>
          <p:cNvCxnSpPr>
            <a:cxnSpLocks/>
            <a:stCxn id="37" idx="2"/>
            <a:endCxn id="36" idx="0"/>
          </p:cNvCxnSpPr>
          <p:nvPr/>
        </p:nvCxnSpPr>
        <p:spPr>
          <a:xfrm rot="5400000" flipH="1" flipV="1">
            <a:off x="3815521" y="2576710"/>
            <a:ext cx="3729900" cy="3193257"/>
          </a:xfrm>
          <a:prstGeom prst="bentConnector5">
            <a:avLst>
              <a:gd name="adj1" fmla="val -6129"/>
              <a:gd name="adj2" fmla="val 42953"/>
              <a:gd name="adj3" fmla="val 1061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633118E6-9ED7-4441-9D2D-1F0B3524E22A}"/>
              </a:ext>
            </a:extLst>
          </p:cNvPr>
          <p:cNvSpPr/>
          <p:nvPr/>
        </p:nvSpPr>
        <p:spPr>
          <a:xfrm>
            <a:off x="2889350" y="3331362"/>
            <a:ext cx="2375593" cy="838309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draw every traces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C2936EB5-484E-4F26-840B-028ADA7C6E38}"/>
              </a:ext>
            </a:extLst>
          </p:cNvPr>
          <p:cNvSpPr/>
          <p:nvPr/>
        </p:nvSpPr>
        <p:spPr>
          <a:xfrm>
            <a:off x="2902743" y="5247714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draw meteor and put new traces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CFF22D6-3AAA-4C37-8199-984314328F4B}"/>
              </a:ext>
            </a:extLst>
          </p:cNvPr>
          <p:cNvCxnSpPr>
            <a:endCxn id="37" idx="0"/>
          </p:cNvCxnSpPr>
          <p:nvPr/>
        </p:nvCxnSpPr>
        <p:spPr>
          <a:xfrm>
            <a:off x="4083843" y="5096800"/>
            <a:ext cx="0" cy="150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5BF67CB1-3ED7-40A8-B4E6-200A53D1DB17}"/>
              </a:ext>
            </a:extLst>
          </p:cNvPr>
          <p:cNvSpPr/>
          <p:nvPr/>
        </p:nvSpPr>
        <p:spPr>
          <a:xfrm>
            <a:off x="6091054" y="5377778"/>
            <a:ext cx="2362200" cy="7905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set </a:t>
            </a:r>
            <a:r>
              <a:rPr lang="en-US" altLang="ko-KR" sz="1400" dirty="0" err="1">
                <a:solidFill>
                  <a:schemeClr val="tx1"/>
                </a:solidFill>
                <a:latin typeface="JetBrains Mono" panose="020B0509020102050004" pitchFamily="49" charset="0"/>
              </a:rPr>
              <a:t>isTraceEnd</a:t>
            </a:r>
            <a:r>
              <a:rPr lang="en-US" altLang="ko-KR" sz="1400" dirty="0">
                <a:solidFill>
                  <a:schemeClr val="tx1"/>
                </a:solidFill>
                <a:latin typeface="JetBrains Mono" panose="020B0509020102050004" pitchFamily="49" charset="0"/>
              </a:rPr>
              <a:t> true</a:t>
            </a:r>
            <a:endParaRPr lang="ko-KR" altLang="en-US" sz="1400" dirty="0">
              <a:solidFill>
                <a:schemeClr val="tx1"/>
              </a:solidFill>
              <a:latin typeface="JetBrains Mono" panose="020B0509020102050004" pitchFamily="49" charset="0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2008389-BE9A-48F1-897C-61D4F69D13F5}"/>
              </a:ext>
            </a:extLst>
          </p:cNvPr>
          <p:cNvCxnSpPr>
            <a:stCxn id="28" idx="3"/>
            <a:endCxn id="36" idx="0"/>
          </p:cNvCxnSpPr>
          <p:nvPr/>
        </p:nvCxnSpPr>
        <p:spPr>
          <a:xfrm flipV="1">
            <a:off x="5264943" y="2308389"/>
            <a:ext cx="2012157" cy="2393124"/>
          </a:xfrm>
          <a:prstGeom prst="bentConnector4">
            <a:avLst>
              <a:gd name="adj1" fmla="val 19159"/>
              <a:gd name="adj2" fmla="val 10955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F1B9362-BE48-4BAC-A9C5-0735253C4635}"/>
              </a:ext>
            </a:extLst>
          </p:cNvPr>
          <p:cNvCxnSpPr>
            <a:stCxn id="36" idx="3"/>
            <a:endCxn id="32" idx="3"/>
          </p:cNvCxnSpPr>
          <p:nvPr/>
        </p:nvCxnSpPr>
        <p:spPr>
          <a:xfrm flipH="1">
            <a:off x="8458200" y="2727544"/>
            <a:ext cx="450056" cy="2066951"/>
          </a:xfrm>
          <a:prstGeom prst="bentConnector3">
            <a:avLst>
              <a:gd name="adj1" fmla="val -5079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AD2065A-6CED-407E-BED8-CE2C18C400DE}"/>
              </a:ext>
            </a:extLst>
          </p:cNvPr>
          <p:cNvCxnSpPr>
            <a:stCxn id="32" idx="2"/>
            <a:endCxn id="57" idx="0"/>
          </p:cNvCxnSpPr>
          <p:nvPr/>
        </p:nvCxnSpPr>
        <p:spPr>
          <a:xfrm rot="5400000">
            <a:off x="7180629" y="5281307"/>
            <a:ext cx="187996" cy="494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2AF3836-05FD-4C53-877B-FAB188CB782C}"/>
              </a:ext>
            </a:extLst>
          </p:cNvPr>
          <p:cNvSpPr txBox="1"/>
          <p:nvPr/>
        </p:nvSpPr>
        <p:spPr>
          <a:xfrm>
            <a:off x="4271377" y="49591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E116E2-9785-469E-AC48-A362F21133EA}"/>
              </a:ext>
            </a:extLst>
          </p:cNvPr>
          <p:cNvSpPr txBox="1"/>
          <p:nvPr/>
        </p:nvSpPr>
        <p:spPr>
          <a:xfrm>
            <a:off x="5475321" y="428790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1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1246583-AEC7-42BB-A1A8-868A6474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Screenshots.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4186FB-D07D-4516-8DCE-4293D128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1BB6-D0CE-4763-8281-D70325C289E7}" type="datetime1">
              <a:rPr lang="ko-KR" altLang="en-US" smtClean="0">
                <a:solidFill>
                  <a:schemeClr val="bg1"/>
                </a:solidFill>
              </a:rPr>
              <a:t>2021-05-31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D267-8F41-4243-9F67-4E7AA5F4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Family Group in Cosmos.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49D45-B3B6-44A5-A36B-7CDC7545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>
                <a:solidFill>
                  <a:schemeClr val="bg1"/>
                </a:solidFill>
              </a:rPr>
              <a:t>8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6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67A1FBC-1D04-4A4A-A1A8-7D5BA211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3CAFD9-1569-439F-BDE9-40B2D596308E}"/>
              </a:ext>
            </a:extLst>
          </p:cNvPr>
          <p:cNvSpPr/>
          <p:nvPr/>
        </p:nvSpPr>
        <p:spPr>
          <a:xfrm>
            <a:off x="2653860" y="558894"/>
            <a:ext cx="2097520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B41734-2399-448B-8B4A-9581DC520AD4}"/>
              </a:ext>
            </a:extLst>
          </p:cNvPr>
          <p:cNvSpPr/>
          <p:nvPr/>
        </p:nvSpPr>
        <p:spPr>
          <a:xfrm>
            <a:off x="2653859" y="558894"/>
            <a:ext cx="5224049" cy="399798"/>
          </a:xfrm>
          <a:prstGeom prst="rect">
            <a:avLst/>
          </a:prstGeom>
          <a:solidFill>
            <a:srgbClr val="2E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F8CA8-AE0B-42C0-B52C-8697567AC389}"/>
              </a:ext>
            </a:extLst>
          </p:cNvPr>
          <p:cNvSpPr/>
          <p:nvPr/>
        </p:nvSpPr>
        <p:spPr>
          <a:xfrm>
            <a:off x="838199" y="558894"/>
            <a:ext cx="1341628" cy="399798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053370E-72E8-48B4-BF5A-B27DE841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Screenshots.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DF60464-206B-4845-A947-04837B1C9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altLang="ko-KR" dirty="0"/>
              <a:t>Family.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4186FB-D07D-4516-8DCE-4293D128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26A3-3AB3-4651-A448-9592C588EF03}" type="datetime1">
              <a:rPr lang="ko-KR" altLang="en-US" smtClean="0">
                <a:solidFill>
                  <a:schemeClr val="bg1"/>
                </a:solidFill>
              </a:rPr>
              <a:t>2021-05-31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D267-8F41-4243-9F67-4E7AA5F4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Family Group in Cosmos.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49D45-B3B6-44A5-A36B-7CDC7545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2A02-52E3-4CC4-89AA-B7BD466CDB58}" type="slidenum">
              <a:rPr lang="ko-KR" altLang="en-US" smtClean="0">
                <a:solidFill>
                  <a:schemeClr val="bg1"/>
                </a:solidFill>
              </a:rPr>
              <a:t>9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3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프레스 &amp; 격동고딕2">
      <a:majorFont>
        <a:latin typeface="Sandoll 프레스 01 Original"/>
        <a:ea typeface="Sandoll 프레스 01 Original"/>
        <a:cs typeface=""/>
      </a:majorFont>
      <a:minorFont>
        <a:latin typeface="Product Sans"/>
        <a:ea typeface="Sandoll 격동고딕2 04 R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407</Words>
  <Application>Microsoft Office PowerPoint</Application>
  <PresentationFormat>와이드스크린</PresentationFormat>
  <Paragraphs>115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JetBrains Mono</vt:lpstr>
      <vt:lpstr>Sandoll 프레스 01 Original</vt:lpstr>
      <vt:lpstr>Arial</vt:lpstr>
      <vt:lpstr>HelveticaNeueLT Pro 53 Ex</vt:lpstr>
      <vt:lpstr>맑은 고딕</vt:lpstr>
      <vt:lpstr>Product Sans</vt:lpstr>
      <vt:lpstr>Sandoll 격동고딕2 07 Bk</vt:lpstr>
      <vt:lpstr>HelveticaNeueLT Pro 93 BlkEx</vt:lpstr>
      <vt:lpstr>Office 테마</vt:lpstr>
      <vt:lpstr>Family Group in Cosmos.</vt:lpstr>
      <vt:lpstr>Visual Concept</vt:lpstr>
      <vt:lpstr>Target Users.</vt:lpstr>
      <vt:lpstr>Features.</vt:lpstr>
      <vt:lpstr>Algorithm.</vt:lpstr>
      <vt:lpstr>Algorithm.</vt:lpstr>
      <vt:lpstr>Algorithm.</vt:lpstr>
      <vt:lpstr>Screenshots.</vt:lpstr>
      <vt:lpstr>Screenshots.</vt:lpstr>
      <vt:lpstr>Screenshots.</vt:lpstr>
      <vt:lpstr>Screenshots.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</dc:title>
  <dc:creator>이현우</dc:creator>
  <cp:lastModifiedBy>이현우</cp:lastModifiedBy>
  <cp:revision>37</cp:revision>
  <dcterms:created xsi:type="dcterms:W3CDTF">2021-05-08T07:13:19Z</dcterms:created>
  <dcterms:modified xsi:type="dcterms:W3CDTF">2021-05-30T18:59:13Z</dcterms:modified>
</cp:coreProperties>
</file>